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7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59" r:id="rId11"/>
    <p:sldId id="2134805729" r:id="rId12"/>
    <p:sldId id="2134805730" r:id="rId13"/>
    <p:sldId id="2134805731" r:id="rId14"/>
    <p:sldId id="2134805734" r:id="rId15"/>
    <p:sldId id="2134805732" r:id="rId16"/>
    <p:sldId id="2076137150" r:id="rId17"/>
    <p:sldId id="5018" r:id="rId18"/>
    <p:sldId id="2134805733" r:id="rId19"/>
    <p:sldId id="303" r:id="rId20"/>
    <p:sldId id="2076137137" r:id="rId21"/>
    <p:sldId id="2076137153" r:id="rId22"/>
    <p:sldId id="2076137154" r:id="rId23"/>
    <p:sldId id="2076137149" r:id="rId24"/>
    <p:sldId id="2076137152" r:id="rId25"/>
    <p:sldId id="1893" r:id="rId26"/>
    <p:sldId id="1942" r:id="rId27"/>
    <p:sldId id="1941" r:id="rId28"/>
    <p:sldId id="2076137162" r:id="rId29"/>
    <p:sldId id="2076137167" r:id="rId30"/>
    <p:sldId id="2076137168" r:id="rId31"/>
    <p:sldId id="2076137169" r:id="rId32"/>
    <p:sldId id="2076137161" r:id="rId33"/>
    <p:sldId id="2076137138" r:id="rId34"/>
    <p:sldId id="2076137126" r:id="rId35"/>
    <p:sldId id="2076137139" r:id="rId36"/>
    <p:sldId id="2076137141" r:id="rId37"/>
    <p:sldId id="2076137155" r:id="rId38"/>
    <p:sldId id="2076137156" r:id="rId39"/>
    <p:sldId id="1905" r:id="rId40"/>
    <p:sldId id="2076137157" r:id="rId41"/>
    <p:sldId id="2076137160" r:id="rId42"/>
    <p:sldId id="2076137124" r:id="rId43"/>
    <p:sldId id="2076137125" r:id="rId44"/>
    <p:sldId id="2076137129" r:id="rId45"/>
    <p:sldId id="2076137163" r:id="rId46"/>
    <p:sldId id="2611" r:id="rId47"/>
    <p:sldId id="2076137142" r:id="rId48"/>
    <p:sldId id="2595" r:id="rId49"/>
    <p:sldId id="2076137165" r:id="rId50"/>
    <p:sldId id="2599" r:id="rId51"/>
    <p:sldId id="2610" r:id="rId52"/>
    <p:sldId id="2614" r:id="rId53"/>
    <p:sldId id="1956" r:id="rId54"/>
    <p:sldId id="2619" r:id="rId55"/>
    <p:sldId id="290" r:id="rId56"/>
    <p:sldId id="261" r:id="rId57"/>
    <p:sldId id="262" r:id="rId58"/>
    <p:sldId id="2076137164" r:id="rId59"/>
    <p:sldId id="1488" r:id="rId60"/>
    <p:sldId id="1478" r:id="rId61"/>
    <p:sldId id="1482" r:id="rId62"/>
    <p:sldId id="1483" r:id="rId63"/>
    <p:sldId id="1945" r:id="rId64"/>
    <p:sldId id="2076137076" r:id="rId65"/>
    <p:sldId id="2076137078" r:id="rId66"/>
    <p:sldId id="2076137151" r:id="rId67"/>
    <p:sldId id="2076137079" r:id="rId68"/>
    <p:sldId id="2076137080" r:id="rId69"/>
    <p:sldId id="2076137081" r:id="rId70"/>
    <p:sldId id="2076137082" r:id="rId71"/>
    <p:sldId id="2076137083" r:id="rId72"/>
    <p:sldId id="2076137084" r:id="rId73"/>
    <p:sldId id="2076137085" r:id="rId74"/>
    <p:sldId id="2076137086" r:id="rId75"/>
    <p:sldId id="2076137087" r:id="rId76"/>
    <p:sldId id="2076137088" r:id="rId77"/>
    <p:sldId id="2076137089" r:id="rId78"/>
    <p:sldId id="2076137090" r:id="rId79"/>
    <p:sldId id="2076137091" r:id="rId80"/>
    <p:sldId id="2076137092" r:id="rId81"/>
    <p:sldId id="2076137093" r:id="rId82"/>
    <p:sldId id="2076137094" r:id="rId83"/>
    <p:sldId id="2076137095" r:id="rId84"/>
    <p:sldId id="2076137096" r:id="rId85"/>
    <p:sldId id="2076137097" r:id="rId86"/>
    <p:sldId id="5031" r:id="rId87"/>
    <p:sldId id="4926" r:id="rId88"/>
    <p:sldId id="5042" r:id="rId89"/>
    <p:sldId id="4928" r:id="rId90"/>
    <p:sldId id="5043" r:id="rId91"/>
    <p:sldId id="4929" r:id="rId92"/>
    <p:sldId id="4930" r:id="rId93"/>
    <p:sldId id="4931" r:id="rId94"/>
    <p:sldId id="4932" r:id="rId95"/>
    <p:sldId id="4956" r:id="rId9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59"/>
            <p14:sldId id="2134805729"/>
            <p14:sldId id="2134805730"/>
            <p14:sldId id="2134805731"/>
            <p14:sldId id="2134805734"/>
            <p14:sldId id="2134805732"/>
            <p14:sldId id="2076137150"/>
            <p14:sldId id="5018"/>
            <p14:sldId id="2134805733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54"/>
            <p14:sldId id="2076137149"/>
            <p14:sldId id="2076137152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95" d="100"/>
          <a:sy n="95" d="100"/>
        </p:scale>
        <p:origin x="492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 6:39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11/21/2022 6:39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11/21/2022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emf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e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emf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octors_perform_surgery,_hernia_operation_aboard_USS_Kearsarge_DVIDS122192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8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0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22" y="800100"/>
            <a:ext cx="4568956" cy="4127816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Browser: learning.oreilly.com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29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26" y="852488"/>
            <a:ext cx="1872447" cy="40524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2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Mobile App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DC88E-7054-4252-AFD8-4AA02679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928" y="688872"/>
            <a:ext cx="1890237" cy="40831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34B22-A0C3-44CF-AAF2-82E811B1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55" y="688872"/>
            <a:ext cx="1890237" cy="408316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EA13E-A4E6-4C85-AEDB-54DAA302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82" y="688872"/>
            <a:ext cx="1890237" cy="40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Updates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5656E0-6457-67BC-0963-A6AACB985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81" y="761605"/>
            <a:ext cx="5532438" cy="416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072D8C-FACB-19B6-2A79-66C07DFD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3" y="1527857"/>
            <a:ext cx="8544910" cy="22451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5143062" y="2313906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2355412" y="1578121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2355412" y="373365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442435" y="252971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BFC2477-8281-4E72-A5A5-DB019DF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26" y="720035"/>
            <a:ext cx="5449747" cy="43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7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24" y="3089639"/>
            <a:ext cx="1357250" cy="13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30521-32C6-452E-870E-05505FDD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99" y="696611"/>
            <a:ext cx="1884300" cy="23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former MVP</a:t>
            </a:r>
          </a:p>
          <a:p>
            <a:r>
              <a:rPr lang="en-US" dirty="0"/>
              <a:t>Senior Content Developer,</a:t>
            </a:r>
            <a:br>
              <a:rPr lang="en-US" dirty="0"/>
            </a:br>
            <a:r>
              <a:rPr lang="en-US" dirty="0"/>
              <a:t> Microsoft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283C0-F995-4CB6-AE5F-534FFF7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4" y="2032440"/>
            <a:ext cx="1141894" cy="1141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CD228-FCB9-47E6-BFB4-570703BE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12" y="801988"/>
            <a:ext cx="2936487" cy="36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12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06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DevOps intro</a:t>
            </a:r>
          </a:p>
          <a:p>
            <a:r>
              <a:rPr lang="en-US" dirty="0"/>
              <a:t>Git source control</a:t>
            </a:r>
          </a:p>
          <a:p>
            <a:r>
              <a:rPr lang="en-US" dirty="0"/>
              <a:t>CI/CD (start)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CI/CD (finish)</a:t>
            </a:r>
          </a:p>
          <a:p>
            <a:r>
              <a:rPr lang="en-US" dirty="0" err="1"/>
              <a:t>IaC</a:t>
            </a:r>
            <a:endParaRPr lang="en-US" dirty="0"/>
          </a:p>
          <a:p>
            <a:r>
              <a:rPr lang="en-US" dirty="0"/>
              <a:t>Artifacts</a:t>
            </a:r>
          </a:p>
          <a:p>
            <a:r>
              <a:rPr lang="en-US" dirty="0"/>
              <a:t>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 lnSpcReduction="10000"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cut closely to the exam objectives and precisely what information you need to know to clear the AZ-400 exam (respecting NDA, of course)</a:t>
            </a:r>
          </a:p>
          <a:p>
            <a:r>
              <a:rPr lang="en-US" dirty="0"/>
              <a:t>The AZ-400 exam is a mile wide and a foot deep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EE25-70D2-4441-9343-313EBE3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5125" y="2340272"/>
            <a:ext cx="3284220" cy="2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1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B71CB-633A-486B-AAC7-08E4F726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85" y="629444"/>
            <a:ext cx="3974829" cy="3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E78DA-7315-368F-D40B-C581F86A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2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14705</TotalTime>
  <Words>2482</Words>
  <Application>Microsoft Office PowerPoint</Application>
  <PresentationFormat>On-screen Show (16:9)</PresentationFormat>
  <Paragraphs>410</Paragraphs>
  <Slides>92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92</vt:i4>
      </vt:variant>
    </vt:vector>
  </HeadingPairs>
  <TitlesOfParts>
    <vt:vector size="106" baseType="lpstr">
      <vt:lpstr>Arial</vt:lpstr>
      <vt:lpstr>Calibri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Mobile Browser: learning.oreilly.com</vt:lpstr>
      <vt:lpstr>O'Reilly Mobile App</vt:lpstr>
      <vt:lpstr>Exam AZ-400 Updates</vt:lpstr>
      <vt:lpstr>DevOps Engineer Expert Certification</vt:lpstr>
      <vt:lpstr> </vt:lpstr>
      <vt:lpstr>Thank you!</vt:lpstr>
      <vt:lpstr>Source Control and SRE Strategy</vt:lpstr>
      <vt:lpstr>DevOps - The Three Ways</vt:lpstr>
      <vt:lpstr>CI/CD Pipelines</vt:lpstr>
      <vt:lpstr>Formats 'n' Languages</vt:lpstr>
      <vt:lpstr>DevOps Reading List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Team Lead</cp:lastModifiedBy>
  <cp:revision>275</cp:revision>
  <dcterms:created xsi:type="dcterms:W3CDTF">2015-09-28T19:52:00Z</dcterms:created>
  <dcterms:modified xsi:type="dcterms:W3CDTF">2022-11-21T16:58:37Z</dcterms:modified>
</cp:coreProperties>
</file>